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0E11-785C-4AC1-8D15-3132871FA39B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3DFC-F0E6-44D2-A36F-D7B597927C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5;&#1086;&#1074;&#1086;&#1089;&#1090;&#1080;-&#1088;&#1086;&#1089;&#1089;&#1080;&#1080;.ru-an.info/%D0%BC%D1%81-21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5;&#1086;&#1074;&#1086;&#1089;&#1090;&#1080;.ru-an.info/%D0%B0%D1%82%D0%BE%D0%BC%D0%BD%D0%B0%D1%8F-%D1%8D%D0%BB%D0%B5%D0%BA%D1%82%D1%80%D0%BE%D1%81%D1%82%D0%B0%D0%BD%D1%86%D0%B8%D1%8F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5;&#1086;&#1074;&#1086;&#1089;&#1090;&#1080;-&#1088;&#1086;&#1089;&#1089;&#1080;&#1080;.ru-an.info/%D1%80%D0%B0%D0%BA%D0%B5%D1%82%D0%B0-%D0%BD%D0%BE%D1%81%D0%B8%D1%82%D0%B5%D0%BB%D1%8C-%D0%B0%D0%BD%D0%B3%D0%B0%D1%80%D0%B0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5;&#1086;&#1074;&#1086;&#1089;&#1090;&#1080;.ru-an.info/%D0%BD%D0%BE%D0%B2%D1%8B%D0%B5-%D1%82%D0%B5%D1%85%D0%BD%D0%BE%D0%BB%D0%BE%D0%B3%D0%B8%D0%B8/" TargetMode="External"/><Relationship Id="rId2" Type="http://schemas.openxmlformats.org/officeDocument/2006/relationships/hyperlink" Target="http://&#1085;&#1086;&#1074;&#1086;&#1089;&#1090;&#1080;-&#1084;&#1086;&#1089;&#1082;&#1074;&#1099;.ru-an.info/%D0%BC%D0%B3%D1%8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5;&#1086;&#1074;&#1086;&#1089;&#1090;&#1080;.ru-an.info/%D1%81%D0%B5%D0%BB%D1%8C%D1%81%D0%BA%D0%BE%D0%B5-%D1%85%D0%BE%D0%B7%D1%8F%D0%B9%D1%81%D1%82%D0%B2%D0%BE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358246" cy="1214446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Забайкальского края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Государственное профессиональное образовательное учреждение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«Читинское торгово-кулинарное училище»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715304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Ежегодная студенческая научно-практическая конференция </a:t>
            </a:r>
          </a:p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«Шаг в будущее»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600076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г.Чита, 2021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143248"/>
            <a:ext cx="5286412" cy="3419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Указом Президента РФ 2021 год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объявлен Годом науки и технологий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im0-tub-ru.yandex.net/i?id=58950d67270503a11cb09e78c6a4ca0b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9442"/>
            <a:ext cx="6357982" cy="4938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Users\User\Desktop\8r-D3MVbyO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38384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501122" cy="85725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Достижения Российской науки за 2020 год: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143932" cy="485778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Первое место стоит отдать, несомненно, 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вакцине против нового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«Спутник V».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Вакцина экстренно разработана всего за несколько месяцев, но это стало результатом титанической работы предыдущих лет в Центре им.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Гамалеи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Несколько лет в Центре работали над созданием вакцины против MERS (вируса ближневосточного респираторного синдрома) – и оказалось, что именно данная работа может стать основной для разработки вакцины и против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 подходе еще несколько вакцин против COVID-19 других российских научных центров.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самый конец года в воздух поднялся проходящий испытания новый отечественный 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лайнер МС-21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и это впервые произошло с 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новым отечественным двигателем ПД-14.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Без сомнения, налицо колоссальный технологический прорыв. Стран, производящих подобные авиационные двигатели, в мире меньше, чем стран, способных вывести человека в космос.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Достижения Российской науки за 2020 год: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Уникальная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плавучая АЭС «Михаил Ломоносов» в середине текущего года была введена в эксплуатацию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подала первые свет и тепло в энергосеть чукотского города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Подобные плавучие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АЭС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настоящее спасение для удаленных прибрежных регионов нашей страны, крупнейшее технологическое достижение – и весьма вероятный дорогостоящий экспортный товар для других стран мира.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космосе достижением российских технологий стал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первый рентгеновский обзор космического неба, который произвела российская космическая обсерватория 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Спектр-РГ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Теперь мы знаем почти что в десять раз больше рентгеновских источников во вчетверо большем разрешении, нежели чем на бывшей лучшей до сих пор в мире небесной карте немецкой орбитальной обсерватории ROSAT, полученной еще в 1990 году.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Достижения Российской науки за 2020 год: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Произошел первый полет нового российского самолета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Ил-114-300,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который должен стать одним из главных инструментов, обеспечивающих транспортную связность регионов страны. Авиалинии России нуждаются в сотнях подобных машин. И для нее, опять же, был создан авиадвигатель новой модификации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Сдан в эксплуатацию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первый супертанкер класса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Афрамакс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постройки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Тяжелая ракета «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2"/>
              </a:rPr>
              <a:t>Ангара-А5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совершила второй испытательный пуск, а значит, Россия получает перспективу совершить собственную лунную, а может быть, даже марсианскую программу – только ракеты такого класса обеспечивают доставку на орбиту соответствующей полезной нагрузки.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Достижения Российской науки за 2020 год: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Российский атомный реактор нового поколения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ВВЭР-1200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впервые запущен в эксплуатацию за рубежом, на Белорусской АЭС. Это означает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подтверждение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безопасности и надежности его технологий.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Ученые «Курчатовского института» совместно со специалистами столичных вузов,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МГУ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МИФИ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впервые зарегистрировали солнечные нейтрино – частицы, образующиеся внутри нашей звезды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процессе сложного термоядерного CNO-цикла, в котором углерод, азот и кислород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взаимопревращаются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друг в друга, попутно используя на это водород и «производя» гелий.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Ученые Российского химико-технологического университета (РХТУ) совместно с коллегами из Нижегородского государственного технического университета предложили 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3"/>
              </a:rPr>
              <a:t>новую технологию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которая позволяет с помощью мембранной очистки и современных абсорбентов получать чистый аммиак.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в очередной раз была подтверждена максима о том, что фундаментальная и прикладная наука взаимодействуют друг с другом, порождая новые технологические уклады. Не исключено, что уже в скором времени станет достоянием истории старый процесс получения аммиака, так называемый процесс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Габера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который «кормил» все человечество уже больше века, обеспечивая около 2/3 необходимого азота для роста сельскохозяйственных растений. Этот процесс оставался практически неизменным с начала XX века, а его главной «ахиллесовой пятой» был громадный расход тепловой и электроэнергии. Знаменитая «зеленая революция» в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/>
              </a:rPr>
              <a:t>сельском хозяйстве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это в первую очередь расходы энергии на все ее этапы, от удобрений и пестицидов и вплоть до уборки урожая. Теперь же изобретен способ получать аммиак с расходами энергии на порядок меньшими, нежели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ранее.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Пусть наша конференция даст Вам старт к новым </a:t>
            </a:r>
            <a:r>
              <a:rPr lang="ru-RU" smtClean="0"/>
              <a:t>научным поискам!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Министерство образования и науки Забайкальского края Государственное профессиональное образовательное учреждение  «Читинское торгово-кулинарное училище»</vt:lpstr>
      <vt:lpstr>Указом Президента РФ 2021 год  объявлен Годом науки и технологий</vt:lpstr>
      <vt:lpstr>Слайд 3</vt:lpstr>
      <vt:lpstr>Достижения Российской науки за 2020 год:</vt:lpstr>
      <vt:lpstr>Достижения Российской науки за 2020 год:</vt:lpstr>
      <vt:lpstr>Достижения Российской науки за 2020 год:</vt:lpstr>
      <vt:lpstr>Достижения Российской науки за 2020 год:</vt:lpstr>
      <vt:lpstr>Пусть наша конференция даст Вам старт к новым научным поискам!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Забайкальского края Государственное профессиональное образовательное учреждение  «Читинское торгово-кулинарное училище»</dc:title>
  <dc:creator>User</dc:creator>
  <cp:lastModifiedBy>User</cp:lastModifiedBy>
  <cp:revision>3</cp:revision>
  <dcterms:created xsi:type="dcterms:W3CDTF">2021-04-28T02:54:05Z</dcterms:created>
  <dcterms:modified xsi:type="dcterms:W3CDTF">2021-04-28T03:21:30Z</dcterms:modified>
</cp:coreProperties>
</file>